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728"/>
  </p:normalViewPr>
  <p:slideViewPr>
    <p:cSldViewPr snapToGrid="0" snapToObjects="1">
      <p:cViewPr>
        <p:scale>
          <a:sx n="101" d="100"/>
          <a:sy n="101" d="100"/>
        </p:scale>
        <p:origin x="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7738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147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2935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133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0869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8930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817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1382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6144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4198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0636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C9B177A-C1E5-C345-B050-8B2EFCD7BD9E}" type="datetimeFigureOut">
              <a:rPr lang="fr-FR" smtClean="0"/>
              <a:t>17/05/2022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202E0ED-7997-C04D-8D2A-DA3029F5A45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604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2034E4-FD19-3C49-B38C-56A0157B0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02290"/>
            <a:ext cx="9144000" cy="3795387"/>
          </a:xfrm>
        </p:spPr>
        <p:txBody>
          <a:bodyPr/>
          <a:lstStyle/>
          <a:p>
            <a:r>
              <a:rPr lang="fr-FR" b="1" dirty="0">
                <a:solidFill>
                  <a:srgbClr val="FF0000"/>
                </a:solidFill>
              </a:rPr>
              <a:t>SOUTENANCE PROJET</a:t>
            </a:r>
            <a:br>
              <a:rPr lang="fr-FR" b="1" dirty="0">
                <a:solidFill>
                  <a:srgbClr val="FF0000"/>
                </a:solidFill>
              </a:rPr>
            </a:br>
            <a:r>
              <a:rPr lang="fr-FR" b="1" dirty="0">
                <a:solidFill>
                  <a:srgbClr val="FF0000"/>
                </a:solidFill>
              </a:rPr>
              <a:t>SEMESTRE 4</a:t>
            </a:r>
          </a:p>
        </p:txBody>
      </p:sp>
    </p:spTree>
    <p:extLst>
      <p:ext uri="{BB962C8B-B14F-4D97-AF65-F5344CB8AC3E}">
        <p14:creationId xmlns:p14="http://schemas.microsoft.com/office/powerpoint/2010/main" val="2087464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AB147C-1C82-BA4D-BDAD-6D41B185D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7" y="213130"/>
            <a:ext cx="7729728" cy="1188720"/>
          </a:xfrm>
        </p:spPr>
        <p:txBody>
          <a:bodyPr/>
          <a:lstStyle/>
          <a:p>
            <a:r>
              <a:rPr lang="fr-FR" b="1" dirty="0">
                <a:solidFill>
                  <a:srgbClr val="FF0000"/>
                </a:solidFill>
              </a:rPr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7C05700-F209-C24D-8348-1C2A31D7DA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2154477"/>
            <a:ext cx="12192000" cy="4703523"/>
          </a:xfrm>
        </p:spPr>
        <p:txBody>
          <a:bodyPr>
            <a:normAutofit/>
          </a:bodyPr>
          <a:lstStyle/>
          <a:p>
            <a:r>
              <a:rPr lang="fr-FR" sz="2600" dirty="0"/>
              <a:t>Etat d’avancement du projet </a:t>
            </a:r>
          </a:p>
          <a:p>
            <a:r>
              <a:rPr lang="fr-FR" sz="2600" dirty="0"/>
              <a:t>Présentation du jeu</a:t>
            </a:r>
          </a:p>
          <a:p>
            <a:r>
              <a:rPr lang="fr-FR" sz="2600" dirty="0"/>
              <a:t>Difficultés côté programmation </a:t>
            </a:r>
          </a:p>
          <a:p>
            <a:r>
              <a:rPr lang="fr-FR" sz="2600" dirty="0"/>
              <a:t>Principe ouvert-fermé ?</a:t>
            </a:r>
          </a:p>
          <a:p>
            <a:r>
              <a:rPr lang="fr-FR" sz="2600" dirty="0"/>
              <a:t>Présentation fonctionnement adopté en équipe </a:t>
            </a:r>
          </a:p>
          <a:p>
            <a:r>
              <a:rPr lang="fr-FR" sz="2600" dirty="0"/>
              <a:t>Difficultés coordination</a:t>
            </a:r>
          </a:p>
          <a:p>
            <a:r>
              <a:rPr lang="fr-FR" sz="2600" dirty="0"/>
              <a:t>Bilan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32892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nregistrement de l’écran 2022-05-17 à 13.32.11.mov">
            <a:hlinkClick r:id="" action="ppaction://media"/>
            <a:extLst>
              <a:ext uri="{FF2B5EF4-FFF2-40B4-BE49-F238E27FC236}">
                <a16:creationId xmlns:a16="http://schemas.microsoft.com/office/drawing/2014/main" id="{1F4CC651-B1D8-0B41-AE52-F9A3EF2C459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734" y="87682"/>
            <a:ext cx="11987408" cy="6770317"/>
          </a:xfrm>
        </p:spPr>
      </p:pic>
    </p:spTree>
    <p:extLst>
      <p:ext uri="{BB962C8B-B14F-4D97-AF65-F5344CB8AC3E}">
        <p14:creationId xmlns:p14="http://schemas.microsoft.com/office/powerpoint/2010/main" val="2861920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31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AF77FF-FDEE-6B42-939F-DF50FD237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5876" y="0"/>
            <a:ext cx="7729728" cy="1188720"/>
          </a:xfrm>
        </p:spPr>
        <p:txBody>
          <a:bodyPr/>
          <a:lstStyle/>
          <a:p>
            <a:r>
              <a:rPr lang="fr-FR" dirty="0">
                <a:ln>
                  <a:solidFill>
                    <a:sysClr val="windowText" lastClr="000000"/>
                  </a:solidFill>
                </a:ln>
              </a:rPr>
              <a:t>cELLULE</a:t>
            </a:r>
            <a:r>
              <a:rPr lang="fr-FR" dirty="0"/>
              <a:t> 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E51CEC10-1F0E-3C41-B081-80C6DEFC96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2548" y="2968667"/>
            <a:ext cx="4296427" cy="2267211"/>
          </a:xfrm>
        </p:spPr>
      </p:pic>
    </p:spTree>
    <p:extLst>
      <p:ext uri="{BB962C8B-B14F-4D97-AF65-F5344CB8AC3E}">
        <p14:creationId xmlns:p14="http://schemas.microsoft.com/office/powerpoint/2010/main" val="886562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85EEEF-4BEB-BC43-AF4F-00D42D032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hERITAGE/CLASSE ABSTRAITE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083D22D-81E3-B145-B22B-558CB6921C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700" y="2438401"/>
            <a:ext cx="7327400" cy="3581400"/>
          </a:xfrm>
        </p:spPr>
      </p:pic>
    </p:spTree>
    <p:extLst>
      <p:ext uri="{BB962C8B-B14F-4D97-AF65-F5344CB8AC3E}">
        <p14:creationId xmlns:p14="http://schemas.microsoft.com/office/powerpoint/2010/main" val="4232495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57582A-224B-7C4C-BB99-6E0261991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INTERFACE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C2A64CE-733D-8D4D-BE36-4E1F2CB722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7300" y="2514600"/>
            <a:ext cx="4597400" cy="3365500"/>
          </a:xfrm>
        </p:spPr>
      </p:pic>
    </p:spTree>
    <p:extLst>
      <p:ext uri="{BB962C8B-B14F-4D97-AF65-F5344CB8AC3E}">
        <p14:creationId xmlns:p14="http://schemas.microsoft.com/office/powerpoint/2010/main" val="2209608577"/>
      </p:ext>
    </p:extLst>
  </p:cSld>
  <p:clrMapOvr>
    <a:masterClrMapping/>
  </p:clrMapOvr>
</p:sld>
</file>

<file path=ppt/theme/theme1.xml><?xml version="1.0" encoding="utf-8"?>
<a:theme xmlns:a="http://schemas.openxmlformats.org/drawingml/2006/main" name="Colis">
  <a:themeElements>
    <a:clrScheme name="Colis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Colis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olis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{C86352EB-F84E-894D-A14E-975A8BC99022}tf10001120</Template>
  <TotalTime>89</TotalTime>
  <Words>33</Words>
  <Application>Microsoft Macintosh PowerPoint</Application>
  <PresentationFormat>Grand écran</PresentationFormat>
  <Paragraphs>12</Paragraphs>
  <Slides>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Colis</vt:lpstr>
      <vt:lpstr>SOUTENANCE PROJET SEMESTRE 4</vt:lpstr>
      <vt:lpstr>sOMMAIRE</vt:lpstr>
      <vt:lpstr>Présentation PowerPoint</vt:lpstr>
      <vt:lpstr>cELLULE </vt:lpstr>
      <vt:lpstr>hERITAGE/CLASSE ABSTRAITE</vt:lpstr>
      <vt:lpstr>INTERFACE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 PROJET SEMESTRE 4</dc:title>
  <dc:creator>Microsoft Office User</dc:creator>
  <cp:lastModifiedBy>Microsoft Office User</cp:lastModifiedBy>
  <cp:revision>6</cp:revision>
  <dcterms:created xsi:type="dcterms:W3CDTF">2022-05-17T11:28:23Z</dcterms:created>
  <dcterms:modified xsi:type="dcterms:W3CDTF">2022-05-17T12:57:32Z</dcterms:modified>
</cp:coreProperties>
</file>

<file path=docProps/thumbnail.jpeg>
</file>